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b="1" baseline="0" cap="none" i="0" spc="0" strike="noStrike" sz="4200" u="none" kumimoji="0" normalizeH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13" hasCustomPrompt="1"/>
          </p:nvPr>
        </p:nvSpPr>
        <p:spPr>
          <a:xfrm>
            <a:off x="1219200" y="2434335"/>
            <a:ext cx="21945600" cy="706629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exte niveau 1…"/>
          <p:cNvSpPr txBox="1"/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itre de la présentation"/>
          <p:cNvSpPr txBox="1"/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pc="-220" sz="22000">
                <a:solidFill>
                  <a:srgbClr val="FFFFFF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e niveau 1…"/>
          <p:cNvSpPr txBox="1"/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bg>
      <p:bgPr>
        <a:solidFill>
          <a:srgbClr val="FFC6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e niveau 1…"/>
          <p:cNvSpPr txBox="1"/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pc="-500" sz="50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Données clés"/>
          <p:cNvSpPr txBox="1"/>
          <p:nvPr>
            <p:ph type="body" sz="quarter" idx="13" hasCustomPrompt="1"/>
          </p:nvPr>
        </p:nvSpPr>
        <p:spPr>
          <a:xfrm>
            <a:off x="1219200" y="94361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b="0" cap="all" spc="-32" sz="3200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Données clés</a:t>
            </a:r>
          </a:p>
        </p:txBody>
      </p:sp>
      <p:sp>
        <p:nvSpPr>
          <p:cNvPr id="10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e niveau 1…"/>
          <p:cNvSpPr txBox="1"/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b="0" cap="all" sz="140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4203700" y="9347200"/>
            <a:ext cx="16840200" cy="680721"/>
          </a:xfrm>
          <a:prstGeom prst="rect">
            <a:avLst/>
          </a:prstGeom>
        </p:spPr>
        <p:txBody>
          <a:bodyPr lIns="76200" tIns="76200" rIns="76200" bIns="76200"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cap="all" spc="-32" sz="32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/>
          <p:nvPr>
            <p:ph type="pic" sz="half" idx="13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" name="496036167_2890x1683.jpg"/>
          <p:cNvSpPr/>
          <p:nvPr>
            <p:ph type="pic" sz="half" idx="14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idx="15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/>
          <p:nvPr>
            <p:ph type="pic" idx="13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/>
          <p:nvPr>
            <p:ph type="pic" idx="13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exte niveau 1…"/>
          <p:cNvSpPr txBox="1"/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b="0" spc="-52" sz="5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Titre de la présentation"/>
          <p:cNvSpPr txBox="1"/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pc="-220" sz="22000">
                <a:solidFill>
                  <a:srgbClr val="FFFFFF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4" name="Auteur et date"/>
          <p:cNvSpPr txBox="1"/>
          <p:nvPr>
            <p:ph type="body" sz="quarter" idx="14" hasCustomPrompt="1"/>
          </p:nvPr>
        </p:nvSpPr>
        <p:spPr>
          <a:xfrm>
            <a:off x="1219200" y="24384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bg>
      <p:bgPr>
        <a:solidFill>
          <a:srgbClr val="00B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e niveau 1…"/>
          <p:cNvSpPr txBox="1"/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b="0" spc="-32" sz="32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pPr/>
            <a:r>
              <a:t>Texte du sous-titre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Image"/>
          <p:cNvSpPr/>
          <p:nvPr>
            <p:ph type="pic" idx="13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Titre de diapositive"/>
          <p:cNvSpPr txBox="1"/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pc="-220" sz="22000">
                <a:solidFill>
                  <a:srgbClr val="FFD74C"/>
                </a:solidFill>
              </a:defRPr>
            </a:lvl1pPr>
          </a:lstStyle>
          <a:p>
            <a:pPr/>
            <a:r>
              <a:t>Titre de diapositive</a:t>
            </a:r>
          </a:p>
        </p:txBody>
      </p:sp>
      <p:sp>
        <p:nvSpPr>
          <p:cNvPr id="35" name="Lig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b="0"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3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e niveau 1…"/>
          <p:cNvSpPr txBox="1"/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Titre de diapositive"/>
          <p:cNvSpPr txBox="1"/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>
            <a:lvl1pPr>
              <a:defRPr spc="-100" sz="10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b="0" cap="all" sz="3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63" name="638623930_2326x1548.jpg"/>
          <p:cNvSpPr/>
          <p:nvPr>
            <p:ph type="pic" idx="13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Auteur et date"/>
          <p:cNvSpPr txBox="1"/>
          <p:nvPr>
            <p:ph type="body" sz="quarter" idx="14" hasCustomPrompt="1"/>
          </p:nvPr>
        </p:nvSpPr>
        <p:spPr>
          <a:xfrm>
            <a:off x="1219200" y="1646935"/>
            <a:ext cx="8356600" cy="7701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b="0" cap="all" sz="3600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6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re de section"/>
          <p:cNvSpPr txBox="1"/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pc="0">
                <a:solidFill>
                  <a:srgbClr val="FFFFFF"/>
                </a:solidFill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bg>
      <p:bgPr>
        <a:solidFill>
          <a:srgbClr val="FFC6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Titre de l’agenda</a:t>
            </a:r>
          </a:p>
        </p:txBody>
      </p:sp>
      <p:sp>
        <p:nvSpPr>
          <p:cNvPr id="89" name="Texte niveau 1…"/>
          <p:cNvSpPr txBox="1"/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3" sz="5400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3" sz="5400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3" sz="5400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3" sz="5400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pc="-53" sz="5400">
                <a:solidFill>
                  <a:srgbClr val="000000"/>
                </a:solidFill>
              </a:defRPr>
            </a:lvl5pPr>
          </a:lstStyle>
          <a:p>
            <a:pPr/>
            <a:r>
              <a:t>Rubriques de l’agenda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/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re de diapositive"/>
          <p:cNvSpPr txBox="1"/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ts val="2600"/>
              </a:lnSpc>
              <a:spcBef>
                <a:spcPts val="0"/>
              </a:spcBef>
              <a:defRPr b="0" sz="180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40" strike="noStrike" sz="14000" u="none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b="1" baseline="0" cap="none" i="0" spc="0" strike="noStrike" sz="4200" u="none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ar les CM1/CM2 Lions"/>
          <p:cNvSpPr txBox="1"/>
          <p:nvPr>
            <p:ph type="body" sz="quarter" idx="1"/>
          </p:nvPr>
        </p:nvSpPr>
        <p:spPr>
          <a:xfrm>
            <a:off x="18375363" y="10554266"/>
            <a:ext cx="4589729" cy="3022148"/>
          </a:xfrm>
          <a:prstGeom prst="rect">
            <a:avLst/>
          </a:prstGeom>
        </p:spPr>
        <p:txBody>
          <a:bodyPr/>
          <a:lstStyle>
            <a:lvl1pPr>
              <a:defRPr spc="-50" sz="5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Par les CM1/CM2 Lions</a:t>
            </a:r>
          </a:p>
        </p:txBody>
      </p:sp>
      <p:sp>
        <p:nvSpPr>
          <p:cNvPr id="151" name="Sens propre/sens figuré"/>
          <p:cNvSpPr txBox="1"/>
          <p:nvPr>
            <p:ph type="title"/>
          </p:nvPr>
        </p:nvSpPr>
        <p:spPr>
          <a:xfrm>
            <a:off x="281332" y="10201342"/>
            <a:ext cx="17190765" cy="2264901"/>
          </a:xfrm>
          <a:prstGeom prst="rect">
            <a:avLst/>
          </a:prstGeom>
        </p:spPr>
        <p:txBody>
          <a:bodyPr/>
          <a:lstStyle>
            <a:lvl1pPr defTabSz="368045">
              <a:defRPr spc="-124" sz="12411">
                <a:solidFill>
                  <a:srgbClr val="FF143B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Sens propre/sens figuré</a:t>
            </a:r>
          </a:p>
        </p:txBody>
      </p:sp>
      <p:pic>
        <p:nvPicPr>
          <p:cNvPr id="152" name="alain_le_saux3.jpg" descr="alain_le_saux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746" y="398276"/>
            <a:ext cx="9216836" cy="829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jpg_IMG_0004OK.jpg" descr="jpg_IMG_0004O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67548" y="1390956"/>
            <a:ext cx="8015732" cy="7294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RENDRE UN BON BOL D’AIR"/>
          <p:cNvSpPr txBox="1"/>
          <p:nvPr>
            <p:ph type="body" sz="half" idx="1"/>
          </p:nvPr>
        </p:nvSpPr>
        <p:spPr>
          <a:xfrm>
            <a:off x="1219200" y="-173968"/>
            <a:ext cx="21945600" cy="4192883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PRENDRE UN BON BOL D’AIR</a:t>
            </a:r>
          </a:p>
        </p:txBody>
      </p:sp>
      <p:sp>
        <p:nvSpPr>
          <p:cNvPr id="216" name="Lina"/>
          <p:cNvSpPr txBox="1"/>
          <p:nvPr/>
        </p:nvSpPr>
        <p:spPr>
          <a:xfrm>
            <a:off x="21066374" y="11613089"/>
            <a:ext cx="112669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Lina</a:t>
            </a:r>
          </a:p>
        </p:txBody>
      </p:sp>
      <p:sp>
        <p:nvSpPr>
          <p:cNvPr id="217" name="Définition : aller dehors.…"/>
          <p:cNvSpPr txBox="1"/>
          <p:nvPr/>
        </p:nvSpPr>
        <p:spPr>
          <a:xfrm>
            <a:off x="3047487" y="10608751"/>
            <a:ext cx="10321977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aller dehors.</a:t>
            </a:r>
          </a:p>
          <a:p>
            <a:pPr>
              <a:defRPr sz="1200"/>
            </a:pPr>
          </a:p>
          <a:p>
            <a:pPr/>
            <a:r>
              <a:rPr u="sng"/>
              <a:t>Exemple</a:t>
            </a:r>
            <a:r>
              <a:t> : Je sors prendre un bon bol d’air.</a:t>
            </a:r>
          </a:p>
        </p:txBody>
      </p:sp>
      <p:grpSp>
        <p:nvGrpSpPr>
          <p:cNvPr id="220" name="Galerie d’images"/>
          <p:cNvGrpSpPr/>
          <p:nvPr/>
        </p:nvGrpSpPr>
        <p:grpSpPr>
          <a:xfrm>
            <a:off x="8145940" y="2941539"/>
            <a:ext cx="7200956" cy="7578922"/>
            <a:chOff x="0" y="0"/>
            <a:chExt cx="7200955" cy="7578920"/>
          </a:xfrm>
        </p:grpSpPr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490" t="0" r="5490" b="0"/>
            <a:stretch>
              <a:fillRect/>
            </a:stretch>
          </p:blipFill>
          <p:spPr>
            <a:xfrm>
              <a:off x="0" y="0"/>
              <a:ext cx="7200956" cy="7020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Tapez pour saisir une légende."/>
            <p:cNvSpPr/>
            <p:nvPr/>
          </p:nvSpPr>
          <p:spPr>
            <a:xfrm>
              <a:off x="0" y="7096320"/>
              <a:ext cx="720095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65867"/>
            <a:lumOff val="-600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VOIR UN CHAT DANS LA GORGE"/>
          <p:cNvSpPr txBox="1"/>
          <p:nvPr>
            <p:ph type="body" sz="half" idx="1"/>
          </p:nvPr>
        </p:nvSpPr>
        <p:spPr>
          <a:xfrm>
            <a:off x="1219200" y="177050"/>
            <a:ext cx="21945600" cy="4192882"/>
          </a:xfrm>
          <a:prstGeom prst="rect">
            <a:avLst/>
          </a:prstGeom>
        </p:spPr>
        <p:txBody>
          <a:bodyPr/>
          <a:lstStyle>
            <a:lvl1pPr>
              <a:defRPr sz="126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UN CHAT DANS LA GORGE</a:t>
            </a:r>
          </a:p>
        </p:txBody>
      </p:sp>
      <p:grpSp>
        <p:nvGrpSpPr>
          <p:cNvPr id="225" name="Galerie d’images"/>
          <p:cNvGrpSpPr/>
          <p:nvPr/>
        </p:nvGrpSpPr>
        <p:grpSpPr>
          <a:xfrm>
            <a:off x="6390854" y="3455655"/>
            <a:ext cx="10624563" cy="6561885"/>
            <a:chOff x="0" y="0"/>
            <a:chExt cx="10624561" cy="6561883"/>
          </a:xfrm>
        </p:grpSpPr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2368"/>
            <a:stretch>
              <a:fillRect/>
            </a:stretch>
          </p:blipFill>
          <p:spPr>
            <a:xfrm>
              <a:off x="0" y="0"/>
              <a:ext cx="10624562" cy="6003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Tapez pour saisir une légende."/>
            <p:cNvSpPr/>
            <p:nvPr/>
          </p:nvSpPr>
          <p:spPr>
            <a:xfrm>
              <a:off x="0" y="6079283"/>
              <a:ext cx="1062456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26" name="Lenny"/>
          <p:cNvSpPr txBox="1"/>
          <p:nvPr/>
        </p:nvSpPr>
        <p:spPr>
          <a:xfrm>
            <a:off x="20387741" y="11589688"/>
            <a:ext cx="157368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Lenny</a:t>
            </a:r>
          </a:p>
        </p:txBody>
      </p:sp>
      <p:sp>
        <p:nvSpPr>
          <p:cNvPr id="227" name="Définition : Etre gêné dans la gorge et nous empêche de parler.…"/>
          <p:cNvSpPr txBox="1"/>
          <p:nvPr/>
        </p:nvSpPr>
        <p:spPr>
          <a:xfrm>
            <a:off x="2392255" y="10476505"/>
            <a:ext cx="15438349" cy="202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Etre gêné dans la gorge et nous empêche de parler.</a:t>
            </a:r>
          </a:p>
          <a:p>
            <a:pPr>
              <a:defRPr sz="1400"/>
            </a:pPr>
          </a:p>
          <a:p>
            <a:pPr/>
            <a:r>
              <a:rPr u="sng"/>
              <a:t>Exemple</a:t>
            </a:r>
            <a:r>
              <a:t> : Je ne vais pas à l’école car j’ai un chat dans la gorge.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NNER SA LANGUE AU CHAT"/>
          <p:cNvSpPr txBox="1"/>
          <p:nvPr>
            <p:ph type="title"/>
          </p:nvPr>
        </p:nvSpPr>
        <p:spPr>
          <a:xfrm>
            <a:off x="4425157" y="834641"/>
            <a:ext cx="15867335" cy="2536271"/>
          </a:xfrm>
          <a:prstGeom prst="rect">
            <a:avLst/>
          </a:prstGeom>
        </p:spPr>
        <p:txBody>
          <a:bodyPr/>
          <a:lstStyle>
            <a:lvl1pPr marL="323850" indent="-323850" defTabSz="619125">
              <a:defRPr sz="105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DONNER SA LANGUE AU CHAT</a:t>
            </a:r>
          </a:p>
        </p:txBody>
      </p:sp>
      <p:grpSp>
        <p:nvGrpSpPr>
          <p:cNvPr id="232" name="Galerie d’images"/>
          <p:cNvGrpSpPr/>
          <p:nvPr/>
        </p:nvGrpSpPr>
        <p:grpSpPr>
          <a:xfrm>
            <a:off x="5228795" y="3544552"/>
            <a:ext cx="13926410" cy="7651135"/>
            <a:chOff x="0" y="0"/>
            <a:chExt cx="13926408" cy="7651134"/>
          </a:xfrm>
        </p:grpSpPr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9" t="0" r="1919" b="0"/>
            <a:stretch>
              <a:fillRect/>
            </a:stretch>
          </p:blipFill>
          <p:spPr>
            <a:xfrm>
              <a:off x="0" y="0"/>
              <a:ext cx="13926409" cy="7092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Tapez pour saisir une légende."/>
            <p:cNvSpPr/>
            <p:nvPr/>
          </p:nvSpPr>
          <p:spPr>
            <a:xfrm>
              <a:off x="0" y="7168534"/>
              <a:ext cx="13926409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33" name="Mathis"/>
          <p:cNvSpPr txBox="1"/>
          <p:nvPr/>
        </p:nvSpPr>
        <p:spPr>
          <a:xfrm>
            <a:off x="19943119" y="11519485"/>
            <a:ext cx="173903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Mathis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198519"/>
            <a:lumOff val="2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IL PLEUT DES CORDES"/>
          <p:cNvSpPr txBox="1"/>
          <p:nvPr>
            <p:ph type="body" sz="quarter" idx="1"/>
          </p:nvPr>
        </p:nvSpPr>
        <p:spPr>
          <a:xfrm>
            <a:off x="3512512" y="528067"/>
            <a:ext cx="19044042" cy="2900151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IL PLEUT DES CORDES</a:t>
            </a:r>
          </a:p>
        </p:txBody>
      </p:sp>
      <p:grpSp>
        <p:nvGrpSpPr>
          <p:cNvPr id="238" name="Galerie d’images"/>
          <p:cNvGrpSpPr/>
          <p:nvPr/>
        </p:nvGrpSpPr>
        <p:grpSpPr>
          <a:xfrm>
            <a:off x="8844502" y="3120763"/>
            <a:ext cx="9291062" cy="7220474"/>
            <a:chOff x="0" y="0"/>
            <a:chExt cx="9291061" cy="7220473"/>
          </a:xfrm>
        </p:grpSpPr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15" t="0" r="815" b="0"/>
            <a:stretch>
              <a:fillRect/>
            </a:stretch>
          </p:blipFill>
          <p:spPr>
            <a:xfrm>
              <a:off x="0" y="0"/>
              <a:ext cx="9291062" cy="6661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apez pour saisir une légende."/>
            <p:cNvSpPr/>
            <p:nvPr/>
          </p:nvSpPr>
          <p:spPr>
            <a:xfrm>
              <a:off x="0" y="6737873"/>
              <a:ext cx="929106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39" name="Clara"/>
          <p:cNvSpPr txBox="1"/>
          <p:nvPr/>
        </p:nvSpPr>
        <p:spPr>
          <a:xfrm>
            <a:off x="21628002" y="11519485"/>
            <a:ext cx="138699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Clara</a:t>
            </a:r>
          </a:p>
        </p:txBody>
      </p:sp>
      <p:sp>
        <p:nvSpPr>
          <p:cNvPr id="240" name="Définition : C’est quand il pleut énormément.…"/>
          <p:cNvSpPr txBox="1"/>
          <p:nvPr/>
        </p:nvSpPr>
        <p:spPr>
          <a:xfrm>
            <a:off x="3047487" y="10560866"/>
            <a:ext cx="1465905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C’est quand il pleut énormément.</a:t>
            </a:r>
          </a:p>
          <a:p>
            <a:pPr>
              <a:defRPr sz="400"/>
            </a:pPr>
          </a:p>
          <a:p>
            <a:pPr/>
            <a:r>
              <a:rPr u="sng"/>
              <a:t>Exemple</a:t>
            </a:r>
            <a:r>
              <a:t> : La météo dit que demain il va pleuvoir des cordes.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144147"/>
            <a:lumOff val="-1143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VOIR LES YEUX PLUS GROS QUE LE VENTRE"/>
          <p:cNvSpPr txBox="1"/>
          <p:nvPr>
            <p:ph type="body" sz="half" idx="1"/>
          </p:nvPr>
        </p:nvSpPr>
        <p:spPr>
          <a:xfrm>
            <a:off x="774578" y="-244171"/>
            <a:ext cx="21945601" cy="4192882"/>
          </a:xfrm>
          <a:prstGeom prst="rect">
            <a:avLst/>
          </a:prstGeom>
        </p:spPr>
        <p:txBody>
          <a:bodyPr/>
          <a:lstStyle>
            <a:lvl1pPr>
              <a:defRPr sz="97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LES YEUX PLUS GROS QUE LE VENTRE</a:t>
            </a:r>
          </a:p>
        </p:txBody>
      </p:sp>
      <p:grpSp>
        <p:nvGrpSpPr>
          <p:cNvPr id="245" name="Galerie d’images"/>
          <p:cNvGrpSpPr/>
          <p:nvPr/>
        </p:nvGrpSpPr>
        <p:grpSpPr>
          <a:xfrm>
            <a:off x="4983403" y="2806949"/>
            <a:ext cx="12880397" cy="7077716"/>
            <a:chOff x="0" y="0"/>
            <a:chExt cx="12880395" cy="7077714"/>
          </a:xfrm>
        </p:grpSpPr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65" r="0" b="465"/>
            <a:stretch>
              <a:fillRect/>
            </a:stretch>
          </p:blipFill>
          <p:spPr>
            <a:xfrm>
              <a:off x="0" y="0"/>
              <a:ext cx="12880396" cy="6518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Tapez pour saisir une légende."/>
            <p:cNvSpPr/>
            <p:nvPr/>
          </p:nvSpPr>
          <p:spPr>
            <a:xfrm>
              <a:off x="0" y="6595114"/>
              <a:ext cx="1288039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46" name="Noa"/>
          <p:cNvSpPr txBox="1"/>
          <p:nvPr/>
        </p:nvSpPr>
        <p:spPr>
          <a:xfrm>
            <a:off x="21604600" y="11823700"/>
            <a:ext cx="109895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Noa</a:t>
            </a:r>
          </a:p>
        </p:txBody>
      </p:sp>
      <p:sp>
        <p:nvSpPr>
          <p:cNvPr id="247" name="Définition :  Ne pas être capable de manger tout ce qu’on a demandé à se faire servir.…"/>
          <p:cNvSpPr txBox="1"/>
          <p:nvPr/>
        </p:nvSpPr>
        <p:spPr>
          <a:xfrm>
            <a:off x="356355" y="10028051"/>
            <a:ext cx="20752614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 Ne pas être capable de manger tout ce qu’on a demandé à se faire servir.</a:t>
            </a:r>
          </a:p>
          <a:p>
            <a:pPr/>
          </a:p>
          <a:p>
            <a:pPr/>
            <a:r>
              <a:rPr u="sng"/>
              <a:t>Exemple</a:t>
            </a:r>
            <a:r>
              <a:t> :  Victor n’a pas fini son poulet, il a eu les yeux plus gros que le ventre.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VOIR LES YEUX PLUS GROS QUE LE VEN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6104">
              <a:defRPr spc="-99" sz="9939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LES YEUX PLUS GROS QUE LE VENTRE</a:t>
            </a:r>
          </a:p>
        </p:txBody>
      </p:sp>
      <p:grpSp>
        <p:nvGrpSpPr>
          <p:cNvPr id="252" name="Galerie d’images"/>
          <p:cNvGrpSpPr/>
          <p:nvPr/>
        </p:nvGrpSpPr>
        <p:grpSpPr>
          <a:xfrm>
            <a:off x="5832554" y="3700191"/>
            <a:ext cx="11477285" cy="6061618"/>
            <a:chOff x="0" y="0"/>
            <a:chExt cx="11477283" cy="6061617"/>
          </a:xfrm>
        </p:grpSpPr>
        <p:pic>
          <p:nvPicPr>
            <p:cNvPr id="250" name="Capture d’écran 2020-05-28 à 22.14.03.png" descr="Capture d’écran 2020-05-28 à 22.14.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01" t="0" r="1101" b="0"/>
            <a:stretch>
              <a:fillRect/>
            </a:stretch>
          </p:blipFill>
          <p:spPr>
            <a:xfrm>
              <a:off x="0" y="0"/>
              <a:ext cx="11477284" cy="5502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Tapez pour saisir une légende."/>
            <p:cNvSpPr/>
            <p:nvPr/>
          </p:nvSpPr>
          <p:spPr>
            <a:xfrm>
              <a:off x="0" y="5579017"/>
              <a:ext cx="11477284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53" name="Méline"/>
          <p:cNvSpPr txBox="1"/>
          <p:nvPr/>
        </p:nvSpPr>
        <p:spPr>
          <a:xfrm>
            <a:off x="20247334" y="11379078"/>
            <a:ext cx="173903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Méline</a:t>
            </a:r>
          </a:p>
        </p:txBody>
      </p:sp>
      <p:pic>
        <p:nvPicPr>
          <p:cNvPr id="254" name="Capture d’écran 2020-05-28 à 22.14.03.png" descr="Capture d’écran 2020-05-28 à 22.14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75656" y="4895850"/>
            <a:ext cx="8369301" cy="392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312616"/>
            <a:satOff val="21048"/>
            <a:lumOff val="-2941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euvoir des cordes"/>
          <p:cNvSpPr txBox="1"/>
          <p:nvPr>
            <p:ph type="title" idx="4294967295"/>
          </p:nvPr>
        </p:nvSpPr>
        <p:spPr>
          <a:xfrm>
            <a:off x="4513367" y="1147587"/>
            <a:ext cx="21945601" cy="2298701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Pleuvoir des cordes</a:t>
            </a:r>
          </a:p>
        </p:txBody>
      </p:sp>
      <p:grpSp>
        <p:nvGrpSpPr>
          <p:cNvPr id="259" name="Galerie d’images"/>
          <p:cNvGrpSpPr/>
          <p:nvPr/>
        </p:nvGrpSpPr>
        <p:grpSpPr>
          <a:xfrm>
            <a:off x="8040927" y="3801784"/>
            <a:ext cx="8302145" cy="5931542"/>
            <a:chOff x="0" y="0"/>
            <a:chExt cx="8302143" cy="5931540"/>
          </a:xfrm>
        </p:grpSpPr>
        <p:pic>
          <p:nvPicPr>
            <p:cNvPr id="25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3297" r="0" b="13297"/>
            <a:stretch>
              <a:fillRect/>
            </a:stretch>
          </p:blipFill>
          <p:spPr>
            <a:xfrm>
              <a:off x="0" y="0"/>
              <a:ext cx="8302144" cy="5372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Tapez pour saisir une légende."/>
            <p:cNvSpPr/>
            <p:nvPr/>
          </p:nvSpPr>
          <p:spPr>
            <a:xfrm>
              <a:off x="0" y="5448940"/>
              <a:ext cx="8302144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60" name="Définition : Quand il pleut beaucoup.…"/>
          <p:cNvSpPr txBox="1"/>
          <p:nvPr/>
        </p:nvSpPr>
        <p:spPr>
          <a:xfrm>
            <a:off x="1760424" y="10436781"/>
            <a:ext cx="13170333" cy="19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Quand il pleut beaucoup.</a:t>
            </a:r>
          </a:p>
          <a:p>
            <a:pPr>
              <a:defRPr sz="900"/>
            </a:pPr>
          </a:p>
          <a:p>
            <a:pPr/>
            <a:r>
              <a:rPr u="sng"/>
              <a:t>Exemple </a:t>
            </a:r>
            <a:r>
              <a:t>:  En hiver, dans ta région, il pleut des cordes.</a:t>
            </a:r>
          </a:p>
        </p:txBody>
      </p:sp>
      <p:sp>
        <p:nvSpPr>
          <p:cNvPr id="261" name="Delilah"/>
          <p:cNvSpPr txBox="1"/>
          <p:nvPr/>
        </p:nvSpPr>
        <p:spPr>
          <a:xfrm>
            <a:off x="20247334" y="11379078"/>
            <a:ext cx="17961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Delilah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Donner sa langue au chat"/>
          <p:cNvSpPr txBox="1"/>
          <p:nvPr>
            <p:ph type="title"/>
          </p:nvPr>
        </p:nvSpPr>
        <p:spPr>
          <a:xfrm>
            <a:off x="1720486" y="1219200"/>
            <a:ext cx="21945601" cy="2298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60000"/>
              </a:lnSpc>
              <a:defRPr spc="-14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Donner sa langue au chat</a:t>
            </a:r>
          </a:p>
        </p:txBody>
      </p:sp>
      <p:grpSp>
        <p:nvGrpSpPr>
          <p:cNvPr id="266" name="Galerie d’images"/>
          <p:cNvGrpSpPr/>
          <p:nvPr/>
        </p:nvGrpSpPr>
        <p:grpSpPr>
          <a:xfrm>
            <a:off x="8040927" y="3801784"/>
            <a:ext cx="8302145" cy="5931542"/>
            <a:chOff x="0" y="0"/>
            <a:chExt cx="8302143" cy="5931540"/>
          </a:xfrm>
        </p:grpSpPr>
        <p:pic>
          <p:nvPicPr>
            <p:cNvPr id="26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0049" r="0" b="10049"/>
            <a:stretch>
              <a:fillRect/>
            </a:stretch>
          </p:blipFill>
          <p:spPr>
            <a:xfrm>
              <a:off x="0" y="0"/>
              <a:ext cx="8302144" cy="5372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" name="Tapez pour saisir une légende."/>
            <p:cNvSpPr/>
            <p:nvPr/>
          </p:nvSpPr>
          <p:spPr>
            <a:xfrm>
              <a:off x="0" y="5448940"/>
              <a:ext cx="8302144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67" name="Définition : Ne pas savoir et demander sa réponse à l’autre."/>
          <p:cNvSpPr txBox="1"/>
          <p:nvPr/>
        </p:nvSpPr>
        <p:spPr>
          <a:xfrm>
            <a:off x="1760424" y="10764398"/>
            <a:ext cx="14505966" cy="19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Ne pas savoir et demander sa réponse à l’autre.</a:t>
            </a:r>
          </a:p>
          <a:p>
            <a:pPr>
              <a:defRPr sz="900"/>
            </a:pPr>
          </a:p>
          <a:p>
            <a:pPr/>
            <a:r>
              <a:t> </a:t>
            </a:r>
          </a:p>
        </p:txBody>
      </p:sp>
      <p:sp>
        <p:nvSpPr>
          <p:cNvPr id="268" name="Abigaëlle"/>
          <p:cNvSpPr txBox="1"/>
          <p:nvPr/>
        </p:nvSpPr>
        <p:spPr>
          <a:xfrm>
            <a:off x="20247334" y="11379078"/>
            <a:ext cx="238818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Abigaëlle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éfinition : tomber amoureux.…"/>
          <p:cNvSpPr txBox="1"/>
          <p:nvPr/>
        </p:nvSpPr>
        <p:spPr>
          <a:xfrm>
            <a:off x="1760424" y="10436781"/>
            <a:ext cx="12555322" cy="19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tomber amoureux.</a:t>
            </a:r>
          </a:p>
          <a:p>
            <a:pPr>
              <a:defRPr sz="900"/>
            </a:pPr>
          </a:p>
          <a:p>
            <a:pPr/>
            <a:r>
              <a:rPr u="sng"/>
              <a:t>Exemple </a:t>
            </a:r>
            <a:r>
              <a:t>:  Gaël a eu le coup de foudre pour Marine.</a:t>
            </a:r>
          </a:p>
        </p:txBody>
      </p:sp>
      <p:sp>
        <p:nvSpPr>
          <p:cNvPr id="271" name="Avoir le coup de foudre"/>
          <p:cNvSpPr txBox="1"/>
          <p:nvPr>
            <p:ph type="title" idx="4294967295"/>
          </p:nvPr>
        </p:nvSpPr>
        <p:spPr>
          <a:xfrm>
            <a:off x="3224345" y="1075975"/>
            <a:ext cx="21945601" cy="2298701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le coup de foudre</a:t>
            </a:r>
          </a:p>
        </p:txBody>
      </p:sp>
      <p:sp>
        <p:nvSpPr>
          <p:cNvPr id="272" name="Soël"/>
          <p:cNvSpPr txBox="1"/>
          <p:nvPr/>
        </p:nvSpPr>
        <p:spPr>
          <a:xfrm>
            <a:off x="20247334" y="11379078"/>
            <a:ext cx="11704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Soël</a:t>
            </a:r>
          </a:p>
        </p:txBody>
      </p:sp>
      <p:grpSp>
        <p:nvGrpSpPr>
          <p:cNvPr id="275" name="Galerie d’images"/>
          <p:cNvGrpSpPr/>
          <p:nvPr/>
        </p:nvGrpSpPr>
        <p:grpSpPr>
          <a:xfrm>
            <a:off x="6978971" y="3518963"/>
            <a:ext cx="11568359" cy="6226749"/>
            <a:chOff x="0" y="0"/>
            <a:chExt cx="11568357" cy="6226748"/>
          </a:xfrm>
        </p:grpSpPr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2" t="0" r="3512" b="0"/>
            <a:stretch>
              <a:fillRect/>
            </a:stretch>
          </p:blipFill>
          <p:spPr>
            <a:xfrm>
              <a:off x="0" y="0"/>
              <a:ext cx="11568358" cy="5667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Tapez pour saisir une légende."/>
            <p:cNvSpPr/>
            <p:nvPr/>
          </p:nvSpPr>
          <p:spPr>
            <a:xfrm>
              <a:off x="0" y="5744148"/>
              <a:ext cx="11568358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62094"/>
            <a:lumOff val="-112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rendre ses jambes à son cou"/>
          <p:cNvSpPr txBox="1"/>
          <p:nvPr>
            <p:ph type="title"/>
          </p:nvPr>
        </p:nvSpPr>
        <p:spPr>
          <a:xfrm>
            <a:off x="1720486" y="1219200"/>
            <a:ext cx="21945601" cy="2298700"/>
          </a:xfrm>
          <a:prstGeom prst="rect">
            <a:avLst/>
          </a:prstGeom>
        </p:spPr>
        <p:txBody>
          <a:bodyPr anchor="t"/>
          <a:lstStyle>
            <a:lvl1pPr marL="0" indent="0" defTabSz="767715">
              <a:lnSpc>
                <a:spcPct val="60000"/>
              </a:lnSpc>
              <a:defRPr spc="-130" sz="1302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Prendre ses jambes à son cou</a:t>
            </a:r>
          </a:p>
        </p:txBody>
      </p:sp>
      <p:grpSp>
        <p:nvGrpSpPr>
          <p:cNvPr id="280" name="Galerie d’images"/>
          <p:cNvGrpSpPr/>
          <p:nvPr/>
        </p:nvGrpSpPr>
        <p:grpSpPr>
          <a:xfrm>
            <a:off x="7816766" y="3709575"/>
            <a:ext cx="8750469" cy="5242919"/>
            <a:chOff x="0" y="0"/>
            <a:chExt cx="8750468" cy="5242917"/>
          </a:xfrm>
        </p:grpSpPr>
        <p:pic>
          <p:nvPicPr>
            <p:cNvPr id="278" name="Capture d’écran 2020-06-04 à 14.12.13.png" descr="Capture d’écran 2020-06-04 à 14.12.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1248" r="0" b="11248"/>
            <a:stretch>
              <a:fillRect/>
            </a:stretch>
          </p:blipFill>
          <p:spPr>
            <a:xfrm>
              <a:off x="0" y="0"/>
              <a:ext cx="8750469" cy="4684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Tapez pour saisir une légende."/>
            <p:cNvSpPr/>
            <p:nvPr/>
          </p:nvSpPr>
          <p:spPr>
            <a:xfrm>
              <a:off x="0" y="4760317"/>
              <a:ext cx="8750469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81" name="Louméo"/>
          <p:cNvSpPr txBox="1"/>
          <p:nvPr/>
        </p:nvSpPr>
        <p:spPr>
          <a:xfrm>
            <a:off x="20820233" y="11772946"/>
            <a:ext cx="205801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Louméo</a:t>
            </a:r>
          </a:p>
        </p:txBody>
      </p:sp>
      <p:sp>
        <p:nvSpPr>
          <p:cNvPr id="282" name="Définition : se mettre à courir très vite quand quelque chose nous a effrayé.…"/>
          <p:cNvSpPr txBox="1"/>
          <p:nvPr/>
        </p:nvSpPr>
        <p:spPr>
          <a:xfrm>
            <a:off x="1115913" y="9505821"/>
            <a:ext cx="19659677" cy="19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se mettre à courir très vite quand quelque chose nous a effrayé.</a:t>
            </a:r>
          </a:p>
          <a:p>
            <a:pPr>
              <a:defRPr sz="900"/>
            </a:pPr>
          </a:p>
          <a:p>
            <a:pPr/>
            <a:r>
              <a:rPr u="sng"/>
              <a:t>Exemple </a:t>
            </a:r>
            <a:r>
              <a:t>:  Le voleur a pris ses jambes à son cou quand il a vu les policiers arriver.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VOIR la main verte"/>
          <p:cNvSpPr txBox="1"/>
          <p:nvPr>
            <p:ph type="title"/>
          </p:nvPr>
        </p:nvSpPr>
        <p:spPr>
          <a:xfrm>
            <a:off x="6123660" y="1025915"/>
            <a:ext cx="11825335" cy="2298701"/>
          </a:xfrm>
          <a:prstGeom prst="rect">
            <a:avLst/>
          </a:prstGeom>
        </p:spPr>
        <p:txBody>
          <a:bodyPr lIns="241300" tIns="241300" rIns="241300" bIns="241300"/>
          <a:lstStyle>
            <a:lvl1pPr defTabSz="734694">
              <a:lnSpc>
                <a:spcPct val="70000"/>
              </a:lnSpc>
              <a:defRPr spc="-98" sz="9879">
                <a:solidFill>
                  <a:srgbClr val="F5FA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la main verte</a:t>
            </a:r>
          </a:p>
        </p:txBody>
      </p:sp>
      <p:sp>
        <p:nvSpPr>
          <p:cNvPr id="156" name="Définition : Savoir jardiner et être expérimenté en plantes et en arbre."/>
          <p:cNvSpPr txBox="1"/>
          <p:nvPr/>
        </p:nvSpPr>
        <p:spPr>
          <a:xfrm>
            <a:off x="675927" y="9802620"/>
            <a:ext cx="1792859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/>
              <a:t>Définition </a:t>
            </a:r>
            <a:r>
              <a:t>: Savoir jardiner et être expérimenté en plantes et en arbre.</a:t>
            </a:r>
          </a:p>
        </p:txBody>
      </p:sp>
      <p:sp>
        <p:nvSpPr>
          <p:cNvPr id="157" name="Exemple : Il s’est bien occupé de sa fleur : il a la main verte."/>
          <p:cNvSpPr txBox="1"/>
          <p:nvPr/>
        </p:nvSpPr>
        <p:spPr>
          <a:xfrm>
            <a:off x="778855" y="11589688"/>
            <a:ext cx="1772273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u="sng"/>
              <a:t>Exemple</a:t>
            </a:r>
            <a:r>
              <a:t> : Il s’est bien occupé de sa fleur : il a la main verte.</a:t>
            </a:r>
          </a:p>
        </p:txBody>
      </p:sp>
      <p:sp>
        <p:nvSpPr>
          <p:cNvPr id="158" name="Robin"/>
          <p:cNvSpPr txBox="1"/>
          <p:nvPr/>
        </p:nvSpPr>
        <p:spPr>
          <a:xfrm>
            <a:off x="20879165" y="11870502"/>
            <a:ext cx="15038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Robin</a:t>
            </a:r>
          </a:p>
        </p:txBody>
      </p:sp>
      <p:grpSp>
        <p:nvGrpSpPr>
          <p:cNvPr id="161" name="Galerie d’images"/>
          <p:cNvGrpSpPr/>
          <p:nvPr/>
        </p:nvGrpSpPr>
        <p:grpSpPr>
          <a:xfrm>
            <a:off x="8330810" y="3032472"/>
            <a:ext cx="7042778" cy="6648219"/>
            <a:chOff x="0" y="0"/>
            <a:chExt cx="7042777" cy="6648218"/>
          </a:xfrm>
        </p:grpSpPr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3028"/>
            <a:stretch>
              <a:fillRect/>
            </a:stretch>
          </p:blipFill>
          <p:spPr>
            <a:xfrm>
              <a:off x="0" y="0"/>
              <a:ext cx="7042778" cy="6089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Tapez pour saisir une légende."/>
            <p:cNvSpPr/>
            <p:nvPr/>
          </p:nvSpPr>
          <p:spPr>
            <a:xfrm>
              <a:off x="0" y="6165618"/>
              <a:ext cx="7042778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28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VOIR LES YEUX PLUS GROS QUE LE VENTRE"/>
          <p:cNvSpPr txBox="1"/>
          <p:nvPr>
            <p:ph type="title" idx="4294967295"/>
          </p:nvPr>
        </p:nvSpPr>
        <p:spPr>
          <a:xfrm>
            <a:off x="1322478" y="1292982"/>
            <a:ext cx="21739044" cy="3068292"/>
          </a:xfrm>
          <a:prstGeom prst="rect">
            <a:avLst/>
          </a:prstGeom>
        </p:spPr>
        <p:txBody>
          <a:bodyPr/>
          <a:lstStyle>
            <a:lvl1pPr>
              <a:defRPr spc="-97" sz="9700">
                <a:solidFill>
                  <a:srgbClr val="EEF3E2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LES YEUX PLUS GROS QUE LE VENTRE</a:t>
            </a:r>
          </a:p>
        </p:txBody>
      </p:sp>
      <p:sp>
        <p:nvSpPr>
          <p:cNvPr id="164" name="Définition: Ne pas pouvoir manger tout ce que l’on a demandé."/>
          <p:cNvSpPr txBox="1"/>
          <p:nvPr/>
        </p:nvSpPr>
        <p:spPr>
          <a:xfrm>
            <a:off x="904575" y="10279223"/>
            <a:ext cx="1523139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: Ne pas pouvoir manger tout ce que l’on a demandé.</a:t>
            </a:r>
          </a:p>
        </p:txBody>
      </p:sp>
      <p:sp>
        <p:nvSpPr>
          <p:cNvPr id="165" name="Exemple : Louis n’a pas fini son assiette, il a eu les yeux plus gros que le ventre."/>
          <p:cNvSpPr txBox="1"/>
          <p:nvPr/>
        </p:nvSpPr>
        <p:spPr>
          <a:xfrm>
            <a:off x="904575" y="11201862"/>
            <a:ext cx="1922389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Exemple</a:t>
            </a:r>
            <a:r>
              <a:t> : Louis n’a pas fini son assiette, il a eu les yeux plus gros que le ventre.</a:t>
            </a:r>
          </a:p>
        </p:txBody>
      </p:sp>
      <p:sp>
        <p:nvSpPr>
          <p:cNvPr id="166" name="Antoine"/>
          <p:cNvSpPr txBox="1"/>
          <p:nvPr/>
        </p:nvSpPr>
        <p:spPr>
          <a:xfrm>
            <a:off x="20996171" y="11683293"/>
            <a:ext cx="201320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Antoine</a:t>
            </a:r>
          </a:p>
        </p:txBody>
      </p:sp>
      <p:grpSp>
        <p:nvGrpSpPr>
          <p:cNvPr id="169" name="Galerie d’images"/>
          <p:cNvGrpSpPr/>
          <p:nvPr/>
        </p:nvGrpSpPr>
        <p:grpSpPr>
          <a:xfrm>
            <a:off x="7654074" y="3162625"/>
            <a:ext cx="9075852" cy="7136750"/>
            <a:chOff x="0" y="0"/>
            <a:chExt cx="9075850" cy="7136748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97" r="0" b="2297"/>
            <a:stretch>
              <a:fillRect/>
            </a:stretch>
          </p:blipFill>
          <p:spPr>
            <a:xfrm>
              <a:off x="0" y="0"/>
              <a:ext cx="9075851" cy="6577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Tapez pour saisir une légende."/>
            <p:cNvSpPr/>
            <p:nvPr/>
          </p:nvSpPr>
          <p:spPr>
            <a:xfrm>
              <a:off x="0" y="6654148"/>
              <a:ext cx="907585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-309602"/>
            <a:lumOff val="965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VOIR LES YEUX PLUS GROS QUE LE VENTRE"/>
          <p:cNvSpPr txBox="1"/>
          <p:nvPr>
            <p:ph type="title"/>
          </p:nvPr>
        </p:nvSpPr>
        <p:spPr>
          <a:xfrm>
            <a:off x="1219200" y="366618"/>
            <a:ext cx="21945600" cy="3891436"/>
          </a:xfrm>
          <a:prstGeom prst="rect">
            <a:avLst/>
          </a:prstGeom>
        </p:spPr>
        <p:txBody>
          <a:bodyPr/>
          <a:lstStyle>
            <a:lvl1pPr>
              <a:defRPr sz="97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AVOIR LES YEUX PLUS GROS QUE LE VENTRE</a:t>
            </a:r>
          </a:p>
        </p:txBody>
      </p:sp>
      <p:grpSp>
        <p:nvGrpSpPr>
          <p:cNvPr id="174" name="Galerie d’images"/>
          <p:cNvGrpSpPr/>
          <p:nvPr/>
        </p:nvGrpSpPr>
        <p:grpSpPr>
          <a:xfrm>
            <a:off x="7537511" y="3244441"/>
            <a:ext cx="7537256" cy="6550185"/>
            <a:chOff x="0" y="0"/>
            <a:chExt cx="7537255" cy="6550183"/>
          </a:xfrm>
        </p:grpSpPr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0" t="0" r="280" b="0"/>
            <a:stretch>
              <a:fillRect/>
            </a:stretch>
          </p:blipFill>
          <p:spPr>
            <a:xfrm>
              <a:off x="0" y="0"/>
              <a:ext cx="7537256" cy="5991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Tapez pour saisir une légende."/>
            <p:cNvSpPr/>
            <p:nvPr/>
          </p:nvSpPr>
          <p:spPr>
            <a:xfrm>
              <a:off x="0" y="6067583"/>
              <a:ext cx="753725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175" name="Lesia"/>
          <p:cNvSpPr txBox="1"/>
          <p:nvPr/>
        </p:nvSpPr>
        <p:spPr>
          <a:xfrm>
            <a:off x="19966520" y="11028060"/>
            <a:ext cx="136139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Lesia</a:t>
            </a:r>
          </a:p>
        </p:txBody>
      </p:sp>
      <p:sp>
        <p:nvSpPr>
          <p:cNvPr id="176" name="Définition : Etre trop gourmand.…"/>
          <p:cNvSpPr txBox="1"/>
          <p:nvPr/>
        </p:nvSpPr>
        <p:spPr>
          <a:xfrm>
            <a:off x="2205046" y="10428620"/>
            <a:ext cx="12131269" cy="193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Etre trop gourmand.</a:t>
            </a:r>
          </a:p>
          <a:p>
            <a:pPr>
              <a:defRPr sz="700"/>
            </a:pPr>
          </a:p>
          <a:p>
            <a:pPr/>
            <a:r>
              <a:rPr u="sng"/>
              <a:t>Exemple</a:t>
            </a:r>
            <a:r>
              <a:t> : Tu veux manger un grand plat de frites?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-647545"/>
            <a:lumOff val="-463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RENDRE SES JAMBES À SON CO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pc="-130" sz="1302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PRENDRE SES JAMBES À SON COU</a:t>
            </a:r>
          </a:p>
        </p:txBody>
      </p:sp>
      <p:sp>
        <p:nvSpPr>
          <p:cNvPr id="179" name="Christan"/>
          <p:cNvSpPr txBox="1"/>
          <p:nvPr/>
        </p:nvSpPr>
        <p:spPr>
          <a:xfrm>
            <a:off x="19989920" y="11425880"/>
            <a:ext cx="215028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Christan</a:t>
            </a:r>
          </a:p>
        </p:txBody>
      </p:sp>
      <p:sp>
        <p:nvSpPr>
          <p:cNvPr id="180" name="Définition: partir vite, fuir."/>
          <p:cNvSpPr txBox="1"/>
          <p:nvPr/>
        </p:nvSpPr>
        <p:spPr>
          <a:xfrm>
            <a:off x="2285243" y="11061456"/>
            <a:ext cx="623880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: partir vite, fuir.</a:t>
            </a:r>
          </a:p>
        </p:txBody>
      </p:sp>
      <p:grpSp>
        <p:nvGrpSpPr>
          <p:cNvPr id="183" name="Galerie d’images"/>
          <p:cNvGrpSpPr/>
          <p:nvPr/>
        </p:nvGrpSpPr>
        <p:grpSpPr>
          <a:xfrm>
            <a:off x="7475643" y="3694499"/>
            <a:ext cx="9432713" cy="6398132"/>
            <a:chOff x="0" y="0"/>
            <a:chExt cx="9432711" cy="6398130"/>
          </a:xfrm>
        </p:grpSpPr>
        <p:pic>
          <p:nvPicPr>
            <p:cNvPr id="181" name="Capture d’écran 2020-05-28 à 17.23.08.png" descr="Capture d’écran 2020-05-28 à 17.23.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9" t="0" r="189" b="0"/>
            <a:stretch>
              <a:fillRect/>
            </a:stretch>
          </p:blipFill>
          <p:spPr>
            <a:xfrm>
              <a:off x="0" y="0"/>
              <a:ext cx="9432712" cy="5839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Tapez pour saisir une légende."/>
            <p:cNvSpPr/>
            <p:nvPr/>
          </p:nvSpPr>
          <p:spPr>
            <a:xfrm>
              <a:off x="0" y="5915530"/>
              <a:ext cx="9432712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61588"/>
            <a:lumOff val="20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NNER SA LANGUE AU CHAT"/>
          <p:cNvSpPr txBox="1"/>
          <p:nvPr>
            <p:ph type="title"/>
          </p:nvPr>
        </p:nvSpPr>
        <p:spPr>
          <a:xfrm>
            <a:off x="1406409" y="436821"/>
            <a:ext cx="21945601" cy="2598138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DONNER SA LANGUE AU CHAT</a:t>
            </a:r>
          </a:p>
        </p:txBody>
      </p:sp>
      <p:grpSp>
        <p:nvGrpSpPr>
          <p:cNvPr id="188" name="Galerie d’images"/>
          <p:cNvGrpSpPr/>
          <p:nvPr/>
        </p:nvGrpSpPr>
        <p:grpSpPr>
          <a:xfrm>
            <a:off x="8801172" y="2790094"/>
            <a:ext cx="5982907" cy="7438879"/>
            <a:chOff x="0" y="0"/>
            <a:chExt cx="5982906" cy="7438878"/>
          </a:xfrm>
        </p:grpSpPr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64" t="0" r="1864" b="0"/>
            <a:stretch>
              <a:fillRect/>
            </a:stretch>
          </p:blipFill>
          <p:spPr>
            <a:xfrm>
              <a:off x="0" y="0"/>
              <a:ext cx="5982907" cy="6880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Tapez pour saisir une légende."/>
            <p:cNvSpPr/>
            <p:nvPr/>
          </p:nvSpPr>
          <p:spPr>
            <a:xfrm>
              <a:off x="0" y="6956278"/>
              <a:ext cx="5982907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189" name="Enzo"/>
          <p:cNvSpPr txBox="1"/>
          <p:nvPr/>
        </p:nvSpPr>
        <p:spPr>
          <a:xfrm>
            <a:off x="20972769" y="11683293"/>
            <a:ext cx="129578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Enzo</a:t>
            </a:r>
          </a:p>
        </p:txBody>
      </p:sp>
      <p:sp>
        <p:nvSpPr>
          <p:cNvPr id="190" name="Définition : Ne pas savoir répondre à la question."/>
          <p:cNvSpPr txBox="1"/>
          <p:nvPr/>
        </p:nvSpPr>
        <p:spPr>
          <a:xfrm>
            <a:off x="2074633" y="10350841"/>
            <a:ext cx="1199418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Ne pas savoir répondre à la question.</a:t>
            </a:r>
          </a:p>
        </p:txBody>
      </p:sp>
      <p:sp>
        <p:nvSpPr>
          <p:cNvPr id="191" name="Exemple : Je donne ma langue au chat."/>
          <p:cNvSpPr txBox="1"/>
          <p:nvPr/>
        </p:nvSpPr>
        <p:spPr>
          <a:xfrm>
            <a:off x="2111441" y="11683293"/>
            <a:ext cx="952187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Exemple</a:t>
            </a:r>
            <a:r>
              <a:t> : Je donne ma langue au chat.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Un ange passe"/>
          <p:cNvSpPr txBox="1"/>
          <p:nvPr>
            <p:ph type="title"/>
          </p:nvPr>
        </p:nvSpPr>
        <p:spPr>
          <a:xfrm>
            <a:off x="5326833" y="436821"/>
            <a:ext cx="13730334" cy="3689784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Un ange passe</a:t>
            </a:r>
          </a:p>
        </p:txBody>
      </p:sp>
      <p:grpSp>
        <p:nvGrpSpPr>
          <p:cNvPr id="196" name="Galerie d’images"/>
          <p:cNvGrpSpPr/>
          <p:nvPr/>
        </p:nvGrpSpPr>
        <p:grpSpPr>
          <a:xfrm>
            <a:off x="5713044" y="4088196"/>
            <a:ext cx="10875089" cy="5285608"/>
            <a:chOff x="0" y="0"/>
            <a:chExt cx="10875088" cy="5285606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45" r="0" b="945"/>
            <a:stretch>
              <a:fillRect/>
            </a:stretch>
          </p:blipFill>
          <p:spPr>
            <a:xfrm>
              <a:off x="0" y="0"/>
              <a:ext cx="10875089" cy="4726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Tapez pour saisir une légende."/>
            <p:cNvSpPr/>
            <p:nvPr/>
          </p:nvSpPr>
          <p:spPr>
            <a:xfrm>
              <a:off x="0" y="4803006"/>
              <a:ext cx="10875089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197" name="Iris"/>
          <p:cNvSpPr txBox="1"/>
          <p:nvPr/>
        </p:nvSpPr>
        <p:spPr>
          <a:xfrm>
            <a:off x="20691955" y="11893903"/>
            <a:ext cx="84185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Iris</a:t>
            </a:r>
          </a:p>
        </p:txBody>
      </p:sp>
      <p:sp>
        <p:nvSpPr>
          <p:cNvPr id="198" name="Définition: Tout à coup il y a un grand silence."/>
          <p:cNvSpPr txBox="1"/>
          <p:nvPr/>
        </p:nvSpPr>
        <p:spPr>
          <a:xfrm>
            <a:off x="3609115" y="10466433"/>
            <a:ext cx="1106446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: Tout à coup il y a un grand silence.</a:t>
            </a:r>
          </a:p>
        </p:txBody>
      </p:sp>
      <p:sp>
        <p:nvSpPr>
          <p:cNvPr id="199" name="Exemple : Lors d’une réunion, tout à coup un ange passe."/>
          <p:cNvSpPr txBox="1"/>
          <p:nvPr/>
        </p:nvSpPr>
        <p:spPr>
          <a:xfrm>
            <a:off x="3679318" y="11683293"/>
            <a:ext cx="1387175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Exemple</a:t>
            </a:r>
            <a:r>
              <a:t> : Lors d’une réunion, tout à coup un ange passe.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386192"/>
            <a:satOff val="21048"/>
            <a:lumOff val="-2046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OMBER DANS LES POMMES"/>
          <p:cNvSpPr txBox="1"/>
          <p:nvPr>
            <p:ph type="title"/>
          </p:nvPr>
        </p:nvSpPr>
        <p:spPr>
          <a:xfrm>
            <a:off x="1956838" y="-398948"/>
            <a:ext cx="21939203" cy="4035134"/>
          </a:xfrm>
          <a:prstGeom prst="rect">
            <a:avLst/>
          </a:prstGeom>
        </p:spPr>
        <p:txBody>
          <a:bodyPr/>
          <a:lstStyle>
            <a:lvl1pPr>
              <a:defRPr sz="133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TOMBER DANS LES POMMES</a:t>
            </a:r>
          </a:p>
        </p:txBody>
      </p:sp>
      <p:grpSp>
        <p:nvGrpSpPr>
          <p:cNvPr id="204" name="Galerie d’images"/>
          <p:cNvGrpSpPr/>
          <p:nvPr/>
        </p:nvGrpSpPr>
        <p:grpSpPr>
          <a:xfrm>
            <a:off x="4729372" y="2927965"/>
            <a:ext cx="12243264" cy="7606070"/>
            <a:chOff x="0" y="0"/>
            <a:chExt cx="12243262" cy="7606069"/>
          </a:xfrm>
        </p:grpSpPr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50" r="0" b="350"/>
            <a:stretch>
              <a:fillRect/>
            </a:stretch>
          </p:blipFill>
          <p:spPr>
            <a:xfrm>
              <a:off x="0" y="0"/>
              <a:ext cx="12243263" cy="7047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Tapez pour saisir une légende."/>
            <p:cNvSpPr/>
            <p:nvPr/>
          </p:nvSpPr>
          <p:spPr>
            <a:xfrm>
              <a:off x="0" y="7123469"/>
              <a:ext cx="12243263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  <p:sp>
        <p:nvSpPr>
          <p:cNvPr id="205" name="Iwen"/>
          <p:cNvSpPr txBox="1"/>
          <p:nvPr/>
        </p:nvSpPr>
        <p:spPr>
          <a:xfrm>
            <a:off x="20808962" y="12034310"/>
            <a:ext cx="127444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Iwen</a:t>
            </a:r>
          </a:p>
        </p:txBody>
      </p:sp>
      <p:sp>
        <p:nvSpPr>
          <p:cNvPr id="206" name="Définition : s’évanouir.…"/>
          <p:cNvSpPr txBox="1"/>
          <p:nvPr/>
        </p:nvSpPr>
        <p:spPr>
          <a:xfrm>
            <a:off x="1994435" y="10752239"/>
            <a:ext cx="13849885" cy="203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s’évanouir.</a:t>
            </a:r>
          </a:p>
          <a:p>
            <a:pPr>
              <a:defRPr sz="1500"/>
            </a:pPr>
          </a:p>
          <a:p>
            <a:pPr/>
            <a:r>
              <a:rPr u="sng"/>
              <a:t>Exemple</a:t>
            </a:r>
            <a:r>
              <a:t> : Elle est tombée dans les pommes en le voyant.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-257346"/>
            <a:lumOff val="-463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Il pleut des cordes"/>
          <p:cNvSpPr txBox="1"/>
          <p:nvPr>
            <p:ph type="title"/>
          </p:nvPr>
        </p:nvSpPr>
        <p:spPr>
          <a:xfrm>
            <a:off x="3886931" y="-148208"/>
            <a:ext cx="15412291" cy="3998935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Il pleut des cordes</a:t>
            </a:r>
          </a:p>
        </p:txBody>
      </p:sp>
      <p:sp>
        <p:nvSpPr>
          <p:cNvPr id="209" name="Définition : Il pleut beaucoup, très fort.…"/>
          <p:cNvSpPr txBox="1"/>
          <p:nvPr/>
        </p:nvSpPr>
        <p:spPr>
          <a:xfrm>
            <a:off x="1947633" y="10066361"/>
            <a:ext cx="18445125" cy="18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/>
              <a:t>Définition</a:t>
            </a:r>
            <a:r>
              <a:t> : Il pleut beaucoup, très fort.</a:t>
            </a:r>
          </a:p>
          <a:p>
            <a:pPr>
              <a:defRPr sz="100"/>
            </a:pPr>
          </a:p>
          <a:p>
            <a:pPr/>
            <a:r>
              <a:rPr u="sng"/>
              <a:t>Exemple</a:t>
            </a:r>
            <a:r>
              <a:t> : Oh là là, il pleut des cordes aujourd’hui! Tu as vu toute cette pluie!</a:t>
            </a:r>
          </a:p>
        </p:txBody>
      </p:sp>
      <p:sp>
        <p:nvSpPr>
          <p:cNvPr id="210" name="Kylian"/>
          <p:cNvSpPr txBox="1"/>
          <p:nvPr/>
        </p:nvSpPr>
        <p:spPr>
          <a:xfrm>
            <a:off x="20842357" y="11833693"/>
            <a:ext cx="15635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Kylian</a:t>
            </a:r>
          </a:p>
        </p:txBody>
      </p:sp>
      <p:grpSp>
        <p:nvGrpSpPr>
          <p:cNvPr id="213" name="Galerie d’images"/>
          <p:cNvGrpSpPr/>
          <p:nvPr/>
        </p:nvGrpSpPr>
        <p:grpSpPr>
          <a:xfrm>
            <a:off x="8311850" y="2891230"/>
            <a:ext cx="6562452" cy="7101392"/>
            <a:chOff x="0" y="0"/>
            <a:chExt cx="6562450" cy="7101390"/>
          </a:xfrm>
        </p:grpSpPr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51" r="0" b="151"/>
            <a:stretch>
              <a:fillRect/>
            </a:stretch>
          </p:blipFill>
          <p:spPr>
            <a:xfrm>
              <a:off x="0" y="0"/>
              <a:ext cx="6562451" cy="6542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Tapez pour saisir une légende."/>
            <p:cNvSpPr/>
            <p:nvPr/>
          </p:nvSpPr>
          <p:spPr>
            <a:xfrm>
              <a:off x="0" y="6618790"/>
              <a:ext cx="656245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b="0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Tapez pour saisir une légende.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5_BoldColor">
  <a:themeElements>
    <a:clrScheme name="25_BoldColor">
      <a:dk1>
        <a:srgbClr val="53585F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2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5_BoldColor">
  <a:themeElements>
    <a:clrScheme name="25_BoldColor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2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